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j4MdZRr4cOVKxTXvmhENHLzawV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5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5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5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5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8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9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CSS Modules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724175" y="1210850"/>
            <a:ext cx="49464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are CSS Modules?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Examples to understand CSS modules.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Advantages of CSS modules.</a:t>
            </a:r>
            <a:endParaRPr sz="1800"/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724175" y="434300"/>
            <a:ext cx="573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578650" y="1157275"/>
            <a:ext cx="5370600" cy="3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CSS file.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Scoped locally to the component.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virtually any valid name for your classes.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Extend one or more classes, inheriting their styles.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This concept is called class composition.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File name must be suffix .module ,  .css</a:t>
            </a:r>
            <a:endParaRPr sz="1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627750" y="466450"/>
            <a:ext cx="57357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CSS Modules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692050" y="14449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Classes are locally scope by default.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Css applies to every child components.</a:t>
            </a:r>
            <a:endParaRPr/>
          </a:p>
        </p:txBody>
      </p:sp>
      <p:sp>
        <p:nvSpPr>
          <p:cNvPr id="179" name="Google Shape;179;p4"/>
          <p:cNvSpPr txBox="1"/>
          <p:nvPr>
            <p:ph type="title"/>
          </p:nvPr>
        </p:nvSpPr>
        <p:spPr>
          <a:xfrm>
            <a:off x="543850" y="477175"/>
            <a:ext cx="5735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Advantages of Using CSS Module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